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347" r:id="rId5"/>
    <p:sldId id="296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7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4" r:id="rId51"/>
    <p:sldId id="343" r:id="rId52"/>
    <p:sldId id="345" r:id="rId53"/>
    <p:sldId id="346" r:id="rId54"/>
  </p:sldIdLst>
  <p:sldSz cx="9144000" cy="6858000" type="screen4x3"/>
  <p:notesSz cx="6735763" cy="9869488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6" autoAdjust="0"/>
    <p:restoredTop sz="94713" autoAdjust="0"/>
  </p:normalViewPr>
  <p:slideViewPr>
    <p:cSldViewPr>
      <p:cViewPr varScale="1">
        <p:scale>
          <a:sx n="80" d="100"/>
          <a:sy n="80" d="100"/>
        </p:scale>
        <p:origin x="-15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-1-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E41C60-0588-4872-B526-49B3FAD1BA07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CF8A8A-DE3B-4769-8C06-34E19BFED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60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-1-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A714B3-BCC7-42FC-BD62-DD57553B52D8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EBF5CD-B889-447A-A6FA-570512F25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23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-1-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93FD5-74D9-4327-BABA-A2BA367628E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372DA-94AC-4409-AF05-F66F64CF001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53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-1-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865E-37C0-487F-BBC1-C705BE401BB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9AD1-C1C6-4E97-A874-DCF54F42C7D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C3A3-6535-4C13-9061-37C50E3A19C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4646-C888-4F90-BF61-B5C71A1FABE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D833-3AA7-4A73-A974-1F48787E47F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9D80-71AD-43A7-8363-47FC08CAA62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60536-7959-4D46-80E8-46F145FE189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0AB7-D3B0-4145-B94B-9AD7396C9BB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D052-B766-43CA-B3D8-E82EEC42B08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9484-26A5-484A-9CD7-394EB09A90B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3CC6-CDA7-447E-9E70-492E4CC38C8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394FE4-1A21-4E46-AD77-05D9D1397BA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A35-23C2-4BF0-A8EC-9347E3355C28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en-GB" sz="5100" b="1" dirty="0" smtClean="0"/>
              <a:t/>
            </a:r>
            <a:br>
              <a:rPr lang="en-GB" sz="5100" b="1" dirty="0" smtClean="0"/>
            </a:br>
            <a:r>
              <a:rPr lang="en-GB" sz="5100" dirty="0" smtClean="0"/>
              <a:t> </a:t>
            </a:r>
            <a:r>
              <a:rPr lang="en-US" sz="5100" b="1" dirty="0" err="1" smtClean="0">
                <a:solidFill>
                  <a:srgbClr val="FF0000"/>
                </a:solidFill>
              </a:rPr>
              <a:t>B</a:t>
            </a:r>
            <a:r>
              <a:rPr lang="en-US" sz="5100" b="1" dirty="0" err="1" smtClean="0">
                <a:solidFill>
                  <a:srgbClr val="FF0000"/>
                </a:solidFill>
              </a:rPr>
              <a:t>iopharmaceutics</a:t>
            </a:r>
            <a:r>
              <a:rPr lang="en-US" sz="5100" b="1" dirty="0" smtClean="0">
                <a:solidFill>
                  <a:srgbClr val="FF0000"/>
                </a:solidFill>
              </a:rPr>
              <a:t> </a:t>
            </a:r>
            <a:r>
              <a:rPr lang="en-GB" sz="5100" dirty="0" smtClean="0"/>
              <a:t/>
            </a:r>
            <a:br>
              <a:rPr lang="en-GB" sz="5100" dirty="0" smtClean="0"/>
            </a:br>
            <a:r>
              <a:rPr lang="en-GB" sz="5100" dirty="0" smtClean="0"/>
              <a:t> </a:t>
            </a:r>
            <a:r>
              <a:rPr lang="en-GB" sz="5100" dirty="0"/>
              <a:t>Course </a:t>
            </a:r>
            <a:r>
              <a:rPr lang="en-GB" sz="5100" dirty="0" smtClean="0"/>
              <a:t>1:  </a:t>
            </a:r>
          </a:p>
          <a:p>
            <a:pPr algn="ctr">
              <a:buFontTx/>
              <a:buNone/>
              <a:defRPr/>
            </a:pPr>
            <a:r>
              <a:rPr lang="en-GB" sz="5100" dirty="0" smtClean="0"/>
              <a:t>Lec.1 </a:t>
            </a:r>
            <a:r>
              <a:rPr lang="en-US" sz="5100" b="1" dirty="0" smtClean="0">
                <a:solidFill>
                  <a:srgbClr val="FF0000"/>
                </a:solidFill>
              </a:rPr>
              <a:t>Introduction to </a:t>
            </a:r>
            <a:r>
              <a:rPr lang="en-US" sz="5100" b="1" dirty="0" err="1" smtClean="0">
                <a:solidFill>
                  <a:srgbClr val="FF0000"/>
                </a:solidFill>
              </a:rPr>
              <a:t>bipharmaceutics</a:t>
            </a:r>
            <a:r>
              <a:rPr lang="en-US" sz="5100" b="1" dirty="0" smtClean="0">
                <a:solidFill>
                  <a:srgbClr val="FF0000"/>
                </a:solidFill>
              </a:rPr>
              <a:t> and absorption of drug:</a:t>
            </a:r>
            <a:endParaRPr lang="en-US" sz="5100" dirty="0" smtClean="0">
              <a:solidFill>
                <a:srgbClr val="FF0000"/>
              </a:solidFill>
            </a:endParaRPr>
          </a:p>
          <a:p>
            <a:pPr algn="l">
              <a:defRPr/>
            </a:pPr>
            <a:endParaRPr lang="en-US" sz="3600" dirty="0" smtClean="0"/>
          </a:p>
          <a:p>
            <a:pPr algn="l">
              <a:buFontTx/>
              <a:buNone/>
              <a:defRPr/>
            </a:pPr>
            <a:r>
              <a:rPr lang="en-GB" sz="4200" b="1" dirty="0" smtClean="0"/>
              <a:t>Department of pharmaceutics</a:t>
            </a:r>
          </a:p>
          <a:p>
            <a:pPr lvl="1" algn="l">
              <a:buFontTx/>
              <a:buNone/>
              <a:defRPr/>
            </a:pPr>
            <a:r>
              <a:rPr lang="en-GB" sz="4200" b="1" i="1" dirty="0" smtClean="0"/>
              <a:t>Dr. Ahmed  </a:t>
            </a:r>
            <a:r>
              <a:rPr lang="en-GB" sz="4200" b="1" i="1" dirty="0" err="1" smtClean="0"/>
              <a:t>Abdulkareem</a:t>
            </a:r>
            <a:r>
              <a:rPr lang="en-GB" sz="4200" b="1" i="1" dirty="0" smtClean="0"/>
              <a:t> </a:t>
            </a:r>
            <a:r>
              <a:rPr lang="en-US" sz="4200" b="1" i="1" dirty="0" err="1" smtClean="0"/>
              <a:t>A</a:t>
            </a:r>
            <a:r>
              <a:rPr lang="en-GB" sz="4200" b="1" i="1" dirty="0" err="1" smtClean="0"/>
              <a:t>lsaad</a:t>
            </a:r>
            <a:endParaRPr lang="en-GB" sz="4200" b="1" i="1" dirty="0" smtClean="0"/>
          </a:p>
          <a:p>
            <a:pPr lvl="1" algn="l">
              <a:buFontTx/>
              <a:buNone/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8600"/>
            <a:ext cx="8915400" cy="5943600"/>
          </a:xfrm>
          <a:noFill/>
        </p:spPr>
      </p:pic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83CC5-C314-4DB0-9598-645AF60BE3FA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"/>
            <a:ext cx="8382000" cy="6629400"/>
          </a:xfrm>
          <a:noFill/>
        </p:spPr>
      </p:pic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C5D6C9-4240-4CD2-814B-11B734A07597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8915400" cy="3276600"/>
          </a:xfr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383774-30D9-4847-AEA4-CF51A82AFF89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8686800" cy="6934200"/>
          </a:xfrm>
          <a:noFill/>
        </p:spPr>
      </p:pic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628EC-2C6E-4871-8303-21DB55BBA49B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9600"/>
            <a:ext cx="8153400" cy="5410200"/>
          </a:xfrm>
          <a:noFill/>
        </p:spPr>
      </p:pic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76A08-15DF-4F71-88FC-651304E08F5F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8458200" cy="6705600"/>
          </a:xfrm>
          <a:noFill/>
        </p:spPr>
      </p:pic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7A9C2-0DD4-41F5-9925-69D4BC1055D4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8686800" cy="2971800"/>
          </a:xfr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124200"/>
            <a:ext cx="182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701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547217-3204-4F5F-8354-CEB258D39A99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8915400" cy="3505200"/>
          </a:xfr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899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BCC2-5D20-4868-B0C2-97B89E524EFE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04800"/>
            <a:ext cx="7315200" cy="2895600"/>
          </a:xfr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838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C390C-2CB3-4802-955C-B9D87AAD8C14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"/>
            <a:ext cx="8534400" cy="2209800"/>
          </a:xfr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342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0C922-46D7-49C7-9027-E8626B5B569B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BIOPHARMACEUTICS</a:t>
            </a:r>
            <a:endParaRPr lang="en-US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1200"/>
            <a:ext cx="7924800" cy="4114800"/>
          </a:xfrm>
          <a:noFill/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09600" y="1371600"/>
            <a:ext cx="7848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/>
              <a:t>        </a:t>
            </a:r>
            <a:r>
              <a:rPr lang="en-US" sz="2800" b="1">
                <a:solidFill>
                  <a:srgbClr val="FF0000"/>
                </a:solidFill>
              </a:rPr>
              <a:t>Introduction to bipharmaceutics:</a:t>
            </a:r>
            <a:endParaRPr lang="en-US" sz="2800">
              <a:solidFill>
                <a:srgbClr val="FF0000"/>
              </a:solidFill>
            </a:endParaRPr>
          </a:p>
          <a:p>
            <a:pPr algn="l"/>
            <a:endParaRPr lang="en-US" sz="2400"/>
          </a:p>
          <a:p>
            <a:pPr algn="l"/>
            <a:r>
              <a:rPr lang="en-US" sz="2400"/>
              <a:t></a:t>
            </a:r>
            <a:endParaRPr lang="en-US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A3408-8669-460A-8F0B-2814E3142BFC}" type="slidenum">
              <a:rPr lang="ar-SA" sz="2400" smtClean="0">
                <a:latin typeface="Arial" charset="0"/>
                <a:cs typeface="Arial" charset="0"/>
              </a:rPr>
              <a:pPr/>
              <a:t>2</a:t>
            </a:fld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610600" cy="4648200"/>
          </a:xfr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7D1E5C-F608-4210-A3DE-6816BD8017E1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57800" cy="6858000"/>
          </a:xfr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50F8A5-3978-4A88-ADA5-32F1794DECED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839200" cy="6400800"/>
          </a:xfrm>
          <a:noFill/>
        </p:spPr>
      </p:pic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4E82B-57BB-4775-8D1C-5BBBDD44205E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81000"/>
            <a:ext cx="8610600" cy="6019800"/>
          </a:xfrm>
          <a:noFill/>
        </p:spPr>
      </p:pic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B897FB-9BEE-4227-9B37-B339666150C7}" type="slidenum">
              <a:rPr lang="ar-SA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43600"/>
          </a:xfrm>
          <a:noFill/>
        </p:spPr>
      </p:pic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9743F-ACC8-4F59-8D7B-951C7BC186CC}" type="slidenum">
              <a:rPr lang="ar-SA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8534400" cy="6705600"/>
          </a:xfrm>
          <a:noFill/>
        </p:spPr>
      </p:pic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96102A-66A2-4D23-B413-C8F416C9B1C2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8610600" cy="3352800"/>
          </a:xfr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CED5A1-2815-4676-84AB-251BDFCA5DF5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8610600" cy="2409825"/>
          </a:xfr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805ED9-DAE9-45A4-9CB5-565576338B7D}" type="slidenum">
              <a:rPr lang="ar-SA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763000" cy="6096000"/>
          </a:xfrm>
          <a:noFill/>
        </p:spPr>
      </p:pic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77850-8EF1-47C0-BC75-93E914827D47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9144000" cy="6629400"/>
          </a:xfrm>
          <a:noFill/>
        </p:spPr>
      </p:pic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5BF492-E5E2-456E-BD7B-C4C78EF324C8}" type="slidenum">
              <a:rPr lang="ar-SA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81000"/>
            <a:ext cx="8382000" cy="6248400"/>
          </a:xfrm>
          <a:noFill/>
        </p:spPr>
      </p:pic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17686-7F0F-4C85-ABA2-F1C8120200F0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915400" cy="6400800"/>
          </a:xfrm>
          <a:noFill/>
        </p:spPr>
      </p:pic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A63C5-91C5-43EC-9485-85209C822AA9}" type="slidenum">
              <a:rPr lang="ar-SA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686800" cy="6477000"/>
          </a:xfrm>
          <a:noFill/>
        </p:spPr>
      </p:pic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AC0C04-2EC4-488F-A628-7EFE19B6F1AE}" type="slidenum">
              <a:rPr lang="ar-SA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57200"/>
            <a:ext cx="8229600" cy="6019800"/>
          </a:xfrm>
          <a:noFill/>
        </p:spPr>
      </p:pic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A072B-2907-4954-922C-CC0FFD90CB71}" type="slidenum">
              <a:rPr lang="ar-SA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8610600" cy="6096000"/>
          </a:xfrm>
          <a:noFill/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866D1-955C-487B-8B32-00335DFA2C88}" type="slidenum">
              <a:rPr lang="ar-SA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457200"/>
            <a:ext cx="8610600" cy="5791200"/>
          </a:xfrm>
          <a:noFill/>
        </p:spPr>
      </p:pic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62B72-4CC7-4759-8801-92002512070E}" type="slidenum">
              <a:rPr lang="ar-SA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295400"/>
            <a:ext cx="7086600" cy="3859213"/>
          </a:xfrm>
          <a:noFill/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1CDBA0-BEA7-4BBA-A24C-D0CC9CD54208}" type="slidenum">
              <a:rPr lang="ar-SA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8839200" cy="6324600"/>
          </a:xfrm>
          <a:noFill/>
        </p:spPr>
      </p:pic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E2462-AF89-4494-9A78-AE1A19E0CEE7}" type="slidenum">
              <a:rPr lang="ar-SA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458200" cy="6248400"/>
          </a:xfrm>
          <a:noFill/>
        </p:spPr>
      </p:pic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703D9A-C792-4245-9603-5EC762D8EC70}" type="slidenum">
              <a:rPr lang="ar-SA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04800"/>
            <a:ext cx="8839200" cy="6172200"/>
          </a:xfrm>
          <a:noFill/>
        </p:spPr>
      </p:pic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F6CEF-5E59-4CAF-8368-A3A1D7FBE463}" type="slidenum">
              <a:rPr lang="ar-SA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8382000" cy="6019800"/>
          </a:xfrm>
          <a:noFill/>
        </p:spPr>
      </p:pic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1FA6D-D529-4A1F-B72B-BDD6F8230403}" type="slidenum">
              <a:rPr lang="ar-SA" smtClean="0">
                <a:latin typeface="Arial" charset="0"/>
                <a:cs typeface="Arial" charset="0"/>
              </a:rPr>
              <a:pPr/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609600"/>
            <a:ext cx="8458200" cy="6019800"/>
          </a:xfrm>
          <a:noFill/>
        </p:spPr>
      </p:pic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AB859-CB98-43FE-8BBA-95E78E819519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"/>
            <a:ext cx="8534400" cy="6705600"/>
          </a:xfrm>
          <a:noFill/>
        </p:spPr>
      </p:pic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35C1D-726B-4048-8613-7183173CCBB5}" type="slidenum">
              <a:rPr lang="ar-SA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"/>
            <a:ext cx="8534400" cy="6324600"/>
          </a:xfrm>
          <a:noFill/>
        </p:spPr>
      </p:pic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94326F-0E9E-40C5-B3B7-49DB4F078F41}" type="slidenum">
              <a:rPr lang="ar-SA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9296400" cy="6553200"/>
          </a:xfrm>
          <a:noFill/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FB9D8D-4DC4-4DF4-AAA5-EF4C321DA314}" type="slidenum">
              <a:rPr lang="ar-SA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609600"/>
            <a:ext cx="8153400" cy="5638800"/>
          </a:xfrm>
          <a:noFill/>
        </p:spPr>
      </p:pic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05BCED-21C8-4454-8E16-FF8946323A6B}" type="slidenum">
              <a:rPr lang="ar-SA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8600"/>
            <a:ext cx="7924800" cy="6400800"/>
          </a:xfrm>
          <a:noFill/>
        </p:spPr>
      </p:pic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65E47-41A6-4BCA-8F7F-072CA1E0F1E6}" type="slidenum">
              <a:rPr lang="ar-SA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9144000" cy="2324100"/>
          </a:xfr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BDAB6-EC72-445C-85BF-5212D4F57CDB}" type="slidenum">
              <a:rPr lang="ar-SA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8991600" cy="1152525"/>
          </a:xfr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91935-61C5-46DC-8198-1BEBA9EC3DB3}" type="slidenum">
              <a:rPr lang="ar-SA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1903F9-755F-4F17-87F3-C1FBF42596EA}" type="slidenum">
              <a:rPr lang="ar-SA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610600" cy="685800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D8BB8-1657-41CD-B867-83FFF3AA682F}" type="slidenum">
              <a:rPr lang="ar-SA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686800" cy="2743200"/>
          </a:xfrm>
          <a:noFill/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D4628-D63D-4FC4-A9DC-F35C3EA3F8C9}" type="slidenum">
              <a:rPr lang="ar-SA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28600"/>
            <a:ext cx="8763000" cy="57912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763000" cy="2647950"/>
          </a:xfrm>
          <a:noFill/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3276600"/>
            <a:ext cx="2924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617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29CC03-7647-4F98-A9DD-8965B761686F}" type="slidenum">
              <a:rPr lang="ar-SA" sz="1600" b="1" smtClean="0">
                <a:latin typeface="Arial" charset="0"/>
                <a:cs typeface="Arial" charset="0"/>
              </a:rPr>
              <a:pPr/>
              <a:t>5</a:t>
            </a:fld>
            <a:endParaRPr lang="en-US" sz="16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86E10-87D5-411F-998F-0DB24CECA14F}" type="slidenum">
              <a:rPr lang="ar-SA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648200"/>
          </a:xfrm>
          <a:noFill/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9144000" cy="6400800"/>
          </a:xfrm>
          <a:noFill/>
        </p:spPr>
      </p:pic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69F8D-5A53-4852-9D63-B02CE0750710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8915400" cy="1447800"/>
          </a:xfrm>
          <a:noFill/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64E7C8-02D3-41C5-96AF-D51320D6738A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38D69-3859-46B9-AE41-033CEFAA7DC9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8915400" cy="3048000"/>
          </a:xfrm>
          <a:noFill/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55C8D-4401-4886-BEFD-4F6BD21B37D9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4A2504C8655458CF41D93563FBBFA" ma:contentTypeVersion="0" ma:contentTypeDescription="Create a new document." ma:contentTypeScope="" ma:versionID="7d031242453cff5d5867d310d62c2a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96D4ADE-BDBD-4BA8-AC34-916BDCDD1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59175E-DF0C-4B4B-8A96-29A0A6BF35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EA620-E46E-46AD-92EC-95E531F8D74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63</Words>
  <Application>Microsoft Office PowerPoint</Application>
  <PresentationFormat>عرض على الشاشة (3:4)‏</PresentationFormat>
  <Paragraphs>64</Paragraphs>
  <Slides>50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1" baseType="lpstr">
      <vt:lpstr>Default Design</vt:lpstr>
      <vt:lpstr>عرض تقديمي في PowerPoint</vt:lpstr>
      <vt:lpstr>BIOPHARMACEUTICS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Mixing of Powders</dc:title>
  <dc:creator>ABS   22-11-07</dc:creator>
  <cp:lastModifiedBy>Maher</cp:lastModifiedBy>
  <cp:revision>95</cp:revision>
  <dcterms:created xsi:type="dcterms:W3CDTF">2012-09-16T04:46:19Z</dcterms:created>
  <dcterms:modified xsi:type="dcterms:W3CDTF">2023-09-30T20:43:56Z</dcterms:modified>
</cp:coreProperties>
</file>